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6" autoAdjust="0"/>
    <p:restoredTop sz="94667" autoAdjust="0"/>
  </p:normalViewPr>
  <p:slideViewPr>
    <p:cSldViewPr>
      <p:cViewPr varScale="1">
        <p:scale>
          <a:sx n="78" d="100"/>
          <a:sy n="78" d="100"/>
        </p:scale>
        <p:origin x="-91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9D324C-D9A7-418C-B0A9-EFCBDE42C301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9743467-1E7D-4387-9A24-3B2D7726B8EE}">
      <dgm:prSet phldrT="[Texto]"/>
      <dgm:spPr/>
      <dgm:t>
        <a:bodyPr/>
        <a:lstStyle/>
        <a:p>
          <a:r>
            <a:rPr lang="es-ES" dirty="0" smtClean="0"/>
            <a:t>Gerencia</a:t>
          </a:r>
          <a:endParaRPr lang="es-ES" dirty="0"/>
        </a:p>
      </dgm:t>
    </dgm:pt>
    <dgm:pt modelId="{5F266360-0A49-4938-90E9-7E4167CF423F}" type="parTrans" cxnId="{1D109866-CAA7-4D75-B65E-A1E1DC6D66B2}">
      <dgm:prSet/>
      <dgm:spPr/>
      <dgm:t>
        <a:bodyPr/>
        <a:lstStyle/>
        <a:p>
          <a:endParaRPr lang="es-ES"/>
        </a:p>
      </dgm:t>
    </dgm:pt>
    <dgm:pt modelId="{C3E5DB59-DC7C-4D3D-A0BA-256F49F393A7}" type="sibTrans" cxnId="{1D109866-CAA7-4D75-B65E-A1E1DC6D66B2}">
      <dgm:prSet/>
      <dgm:spPr/>
      <dgm:t>
        <a:bodyPr/>
        <a:lstStyle/>
        <a:p>
          <a:endParaRPr lang="es-ES"/>
        </a:p>
      </dgm:t>
    </dgm:pt>
    <dgm:pt modelId="{258D3322-2E7C-49FC-8C7B-A0CDEBADF629}" type="asst">
      <dgm:prSet phldrT="[Texto]"/>
      <dgm:spPr/>
      <dgm:t>
        <a:bodyPr/>
        <a:lstStyle/>
        <a:p>
          <a:r>
            <a:rPr lang="es-ES" dirty="0" smtClean="0"/>
            <a:t>Administración</a:t>
          </a:r>
          <a:endParaRPr lang="es-ES" dirty="0"/>
        </a:p>
      </dgm:t>
    </dgm:pt>
    <dgm:pt modelId="{9892EC68-1BB8-45C8-AE93-32B09F86BEDE}" type="parTrans" cxnId="{071FD3A3-79A9-4B58-A234-861ABBF17EA1}">
      <dgm:prSet/>
      <dgm:spPr/>
      <dgm:t>
        <a:bodyPr/>
        <a:lstStyle/>
        <a:p>
          <a:endParaRPr lang="es-ES"/>
        </a:p>
      </dgm:t>
    </dgm:pt>
    <dgm:pt modelId="{4CD2B722-4E78-4F69-8A6B-E7029FF2E7ED}" type="sibTrans" cxnId="{071FD3A3-79A9-4B58-A234-861ABBF17EA1}">
      <dgm:prSet/>
      <dgm:spPr/>
      <dgm:t>
        <a:bodyPr/>
        <a:lstStyle/>
        <a:p>
          <a:endParaRPr lang="es-ES"/>
        </a:p>
      </dgm:t>
    </dgm:pt>
    <dgm:pt modelId="{7EF60B48-71A0-4C60-ABE2-7A32C680808B}">
      <dgm:prSet phldrT="[Texto]"/>
      <dgm:spPr/>
      <dgm:t>
        <a:bodyPr/>
        <a:lstStyle/>
        <a:p>
          <a:r>
            <a:rPr lang="es-ES" dirty="0" smtClean="0"/>
            <a:t>Logística</a:t>
          </a:r>
          <a:endParaRPr lang="es-ES" dirty="0"/>
        </a:p>
      </dgm:t>
    </dgm:pt>
    <dgm:pt modelId="{02067FE2-F90A-438B-8925-B9F954DA0B54}" type="parTrans" cxnId="{7DD79910-C3E3-4D97-BC97-419C709E20A3}">
      <dgm:prSet/>
      <dgm:spPr/>
      <dgm:t>
        <a:bodyPr/>
        <a:lstStyle/>
        <a:p>
          <a:endParaRPr lang="es-ES"/>
        </a:p>
      </dgm:t>
    </dgm:pt>
    <dgm:pt modelId="{BE9723A5-55C3-4EFF-A395-706F1DD1F526}" type="sibTrans" cxnId="{7DD79910-C3E3-4D97-BC97-419C709E20A3}">
      <dgm:prSet/>
      <dgm:spPr/>
      <dgm:t>
        <a:bodyPr/>
        <a:lstStyle/>
        <a:p>
          <a:endParaRPr lang="es-ES"/>
        </a:p>
      </dgm:t>
    </dgm:pt>
    <dgm:pt modelId="{B4C4E7E7-9025-4C56-B78C-200CBAA31A63}">
      <dgm:prSet phldrT="[Texto]"/>
      <dgm:spPr/>
      <dgm:t>
        <a:bodyPr/>
        <a:lstStyle/>
        <a:p>
          <a:r>
            <a:rPr lang="es-ES" dirty="0" smtClean="0"/>
            <a:t>Servicio Técnico</a:t>
          </a:r>
          <a:endParaRPr lang="es-ES" dirty="0"/>
        </a:p>
      </dgm:t>
    </dgm:pt>
    <dgm:pt modelId="{EB6730F3-0EB9-40AF-8CD1-B80F04736892}" type="parTrans" cxnId="{9FDD9E73-082C-49AE-B6CF-66FC30A86675}">
      <dgm:prSet/>
      <dgm:spPr/>
      <dgm:t>
        <a:bodyPr/>
        <a:lstStyle/>
        <a:p>
          <a:endParaRPr lang="es-ES"/>
        </a:p>
      </dgm:t>
    </dgm:pt>
    <dgm:pt modelId="{7433B708-0145-4CD2-9DFC-B63399246AB9}" type="sibTrans" cxnId="{9FDD9E73-082C-49AE-B6CF-66FC30A86675}">
      <dgm:prSet/>
      <dgm:spPr/>
      <dgm:t>
        <a:bodyPr/>
        <a:lstStyle/>
        <a:p>
          <a:endParaRPr lang="es-ES"/>
        </a:p>
      </dgm:t>
    </dgm:pt>
    <dgm:pt modelId="{3A74CA2B-04AB-4FE4-91AC-C1CEF3E4F780}" type="asst">
      <dgm:prSet/>
      <dgm:spPr/>
      <dgm:t>
        <a:bodyPr/>
        <a:lstStyle/>
        <a:p>
          <a:r>
            <a:rPr lang="es-ES" dirty="0" smtClean="0"/>
            <a:t>Sistema de Calidad</a:t>
          </a:r>
          <a:endParaRPr lang="es-ES" dirty="0"/>
        </a:p>
      </dgm:t>
    </dgm:pt>
    <dgm:pt modelId="{8CDF1B4F-6376-498E-8520-A8809C861B57}" type="parTrans" cxnId="{4E193882-5C8B-4A0C-913B-938C6D5F83CC}">
      <dgm:prSet/>
      <dgm:spPr/>
      <dgm:t>
        <a:bodyPr/>
        <a:lstStyle/>
        <a:p>
          <a:endParaRPr lang="es-ES"/>
        </a:p>
      </dgm:t>
    </dgm:pt>
    <dgm:pt modelId="{3925C1BB-1DF1-4C0E-A9E9-6112B9073F06}" type="sibTrans" cxnId="{4E193882-5C8B-4A0C-913B-938C6D5F83CC}">
      <dgm:prSet/>
      <dgm:spPr/>
      <dgm:t>
        <a:bodyPr/>
        <a:lstStyle/>
        <a:p>
          <a:endParaRPr lang="es-ES"/>
        </a:p>
      </dgm:t>
    </dgm:pt>
    <dgm:pt modelId="{47A4C13E-7D48-47DE-91AF-7DFE7B66E5D0}" type="pres">
      <dgm:prSet presAssocID="{F09D324C-D9A7-418C-B0A9-EFCBDE42C30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02012B7F-DB94-4FC8-A8CC-789909850AA0}" type="pres">
      <dgm:prSet presAssocID="{69743467-1E7D-4387-9A24-3B2D7726B8EE}" presName="hierRoot1" presStyleCnt="0">
        <dgm:presLayoutVars>
          <dgm:hierBranch val="init"/>
        </dgm:presLayoutVars>
      </dgm:prSet>
      <dgm:spPr/>
    </dgm:pt>
    <dgm:pt modelId="{D10CA5B6-74F0-4F3A-B266-39523A5A54E7}" type="pres">
      <dgm:prSet presAssocID="{69743467-1E7D-4387-9A24-3B2D7726B8EE}" presName="rootComposite1" presStyleCnt="0"/>
      <dgm:spPr/>
    </dgm:pt>
    <dgm:pt modelId="{0F94A609-02F7-4AB8-BE3D-79437B7BBD3E}" type="pres">
      <dgm:prSet presAssocID="{69743467-1E7D-4387-9A24-3B2D7726B8EE}" presName="rootText1" presStyleLbl="node0" presStyleIdx="0" presStyleCnt="1" custLinFactNeighborX="423" custLinFactNeighborY="-30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CF5FA5F-8D5E-424E-AB6D-CBCE82C30F2A}" type="pres">
      <dgm:prSet presAssocID="{69743467-1E7D-4387-9A24-3B2D7726B8EE}" presName="rootConnector1" presStyleLbl="node1" presStyleIdx="0" presStyleCnt="0"/>
      <dgm:spPr/>
      <dgm:t>
        <a:bodyPr/>
        <a:lstStyle/>
        <a:p>
          <a:endParaRPr lang="es-ES"/>
        </a:p>
      </dgm:t>
    </dgm:pt>
    <dgm:pt modelId="{AFC56CA8-5C1E-4AD6-A4A6-22E9714CABCC}" type="pres">
      <dgm:prSet presAssocID="{69743467-1E7D-4387-9A24-3B2D7726B8EE}" presName="hierChild2" presStyleCnt="0"/>
      <dgm:spPr/>
    </dgm:pt>
    <dgm:pt modelId="{ADBF037C-C751-42B7-BA06-37B9ECBEE657}" type="pres">
      <dgm:prSet presAssocID="{02067FE2-F90A-438B-8925-B9F954DA0B54}" presName="Name37" presStyleLbl="parChTrans1D2" presStyleIdx="0" presStyleCnt="4"/>
      <dgm:spPr/>
      <dgm:t>
        <a:bodyPr/>
        <a:lstStyle/>
        <a:p>
          <a:endParaRPr lang="es-ES"/>
        </a:p>
      </dgm:t>
    </dgm:pt>
    <dgm:pt modelId="{1135C805-760F-47EA-AC7C-ADE77A38BE80}" type="pres">
      <dgm:prSet presAssocID="{7EF60B48-71A0-4C60-ABE2-7A32C680808B}" presName="hierRoot2" presStyleCnt="0">
        <dgm:presLayoutVars>
          <dgm:hierBranch val="init"/>
        </dgm:presLayoutVars>
      </dgm:prSet>
      <dgm:spPr/>
    </dgm:pt>
    <dgm:pt modelId="{B8F9F6DD-1723-476F-AF04-A9AF26A5E1FE}" type="pres">
      <dgm:prSet presAssocID="{7EF60B48-71A0-4C60-ABE2-7A32C680808B}" presName="rootComposite" presStyleCnt="0"/>
      <dgm:spPr/>
    </dgm:pt>
    <dgm:pt modelId="{1AC7FB2A-1501-438F-A660-F107EED5AA0F}" type="pres">
      <dgm:prSet presAssocID="{7EF60B48-71A0-4C60-ABE2-7A32C680808B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486FE82-D3E6-45CD-ADBA-02D2539788AB}" type="pres">
      <dgm:prSet presAssocID="{7EF60B48-71A0-4C60-ABE2-7A32C680808B}" presName="rootConnector" presStyleLbl="node2" presStyleIdx="0" presStyleCnt="2"/>
      <dgm:spPr/>
      <dgm:t>
        <a:bodyPr/>
        <a:lstStyle/>
        <a:p>
          <a:endParaRPr lang="es-ES"/>
        </a:p>
      </dgm:t>
    </dgm:pt>
    <dgm:pt modelId="{909A5B14-5D66-400D-B6D8-1354520FE9F0}" type="pres">
      <dgm:prSet presAssocID="{7EF60B48-71A0-4C60-ABE2-7A32C680808B}" presName="hierChild4" presStyleCnt="0"/>
      <dgm:spPr/>
    </dgm:pt>
    <dgm:pt modelId="{7E2C3701-E407-423E-A791-38DABF4375EA}" type="pres">
      <dgm:prSet presAssocID="{7EF60B48-71A0-4C60-ABE2-7A32C680808B}" presName="hierChild5" presStyleCnt="0"/>
      <dgm:spPr/>
    </dgm:pt>
    <dgm:pt modelId="{C9CCE785-3D29-4196-AA9A-79A588AA387B}" type="pres">
      <dgm:prSet presAssocID="{EB6730F3-0EB9-40AF-8CD1-B80F04736892}" presName="Name37" presStyleLbl="parChTrans1D2" presStyleIdx="1" presStyleCnt="4"/>
      <dgm:spPr/>
      <dgm:t>
        <a:bodyPr/>
        <a:lstStyle/>
        <a:p>
          <a:endParaRPr lang="es-ES"/>
        </a:p>
      </dgm:t>
    </dgm:pt>
    <dgm:pt modelId="{DE09740B-001D-4006-B6DF-F05CEEABF729}" type="pres">
      <dgm:prSet presAssocID="{B4C4E7E7-9025-4C56-B78C-200CBAA31A63}" presName="hierRoot2" presStyleCnt="0">
        <dgm:presLayoutVars>
          <dgm:hierBranch val="init"/>
        </dgm:presLayoutVars>
      </dgm:prSet>
      <dgm:spPr/>
    </dgm:pt>
    <dgm:pt modelId="{745D7997-BEA0-486D-9F4A-7A9B63B0D4D2}" type="pres">
      <dgm:prSet presAssocID="{B4C4E7E7-9025-4C56-B78C-200CBAA31A63}" presName="rootComposite" presStyleCnt="0"/>
      <dgm:spPr/>
    </dgm:pt>
    <dgm:pt modelId="{D91A4274-0117-4340-97FF-B1032D82B405}" type="pres">
      <dgm:prSet presAssocID="{B4C4E7E7-9025-4C56-B78C-200CBAA31A63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EAE3B4D3-1420-495A-B3D4-6A0961ED5FAA}" type="pres">
      <dgm:prSet presAssocID="{B4C4E7E7-9025-4C56-B78C-200CBAA31A63}" presName="rootConnector" presStyleLbl="node2" presStyleIdx="1" presStyleCnt="2"/>
      <dgm:spPr/>
      <dgm:t>
        <a:bodyPr/>
        <a:lstStyle/>
        <a:p>
          <a:endParaRPr lang="es-ES"/>
        </a:p>
      </dgm:t>
    </dgm:pt>
    <dgm:pt modelId="{E6D13847-F579-469F-A82B-DBE95FAA9B07}" type="pres">
      <dgm:prSet presAssocID="{B4C4E7E7-9025-4C56-B78C-200CBAA31A63}" presName="hierChild4" presStyleCnt="0"/>
      <dgm:spPr/>
    </dgm:pt>
    <dgm:pt modelId="{0E9043AE-6428-4094-8506-BC5C821403FC}" type="pres">
      <dgm:prSet presAssocID="{B4C4E7E7-9025-4C56-B78C-200CBAA31A63}" presName="hierChild5" presStyleCnt="0"/>
      <dgm:spPr/>
    </dgm:pt>
    <dgm:pt modelId="{68E6C9FB-114F-46E8-BEC9-7AEAF7FDC107}" type="pres">
      <dgm:prSet presAssocID="{69743467-1E7D-4387-9A24-3B2D7726B8EE}" presName="hierChild3" presStyleCnt="0"/>
      <dgm:spPr/>
    </dgm:pt>
    <dgm:pt modelId="{A0E1C819-EFAA-4A8C-BED5-46ED794C4EDC}" type="pres">
      <dgm:prSet presAssocID="{9892EC68-1BB8-45C8-AE93-32B09F86BEDE}" presName="Name111" presStyleLbl="parChTrans1D2" presStyleIdx="2" presStyleCnt="4"/>
      <dgm:spPr/>
      <dgm:t>
        <a:bodyPr/>
        <a:lstStyle/>
        <a:p>
          <a:endParaRPr lang="es-ES"/>
        </a:p>
      </dgm:t>
    </dgm:pt>
    <dgm:pt modelId="{E8C65635-9781-40A9-B8B6-E8F492CC29E4}" type="pres">
      <dgm:prSet presAssocID="{258D3322-2E7C-49FC-8C7B-A0CDEBADF629}" presName="hierRoot3" presStyleCnt="0">
        <dgm:presLayoutVars>
          <dgm:hierBranch val="init"/>
        </dgm:presLayoutVars>
      </dgm:prSet>
      <dgm:spPr/>
    </dgm:pt>
    <dgm:pt modelId="{169C7BC1-C1EC-4DD5-8807-970D065CD90A}" type="pres">
      <dgm:prSet presAssocID="{258D3322-2E7C-49FC-8C7B-A0CDEBADF629}" presName="rootComposite3" presStyleCnt="0"/>
      <dgm:spPr/>
    </dgm:pt>
    <dgm:pt modelId="{5AFA4668-786D-49E6-B0A8-4A0BB7E6E34C}" type="pres">
      <dgm:prSet presAssocID="{258D3322-2E7C-49FC-8C7B-A0CDEBADF629}" presName="rootText3" presStyleLbl="asst1" presStyleIdx="0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D35C08E-D6D4-4959-ABEA-C787CBE84E40}" type="pres">
      <dgm:prSet presAssocID="{258D3322-2E7C-49FC-8C7B-A0CDEBADF629}" presName="rootConnector3" presStyleLbl="asst1" presStyleIdx="0" presStyleCnt="2"/>
      <dgm:spPr/>
      <dgm:t>
        <a:bodyPr/>
        <a:lstStyle/>
        <a:p>
          <a:endParaRPr lang="es-ES"/>
        </a:p>
      </dgm:t>
    </dgm:pt>
    <dgm:pt modelId="{9D25D85E-45D7-4507-B70B-29DFB6399DC7}" type="pres">
      <dgm:prSet presAssocID="{258D3322-2E7C-49FC-8C7B-A0CDEBADF629}" presName="hierChild6" presStyleCnt="0"/>
      <dgm:spPr/>
    </dgm:pt>
    <dgm:pt modelId="{0C46AC1D-C78E-45CF-BFAF-F52DF33E6029}" type="pres">
      <dgm:prSet presAssocID="{258D3322-2E7C-49FC-8C7B-A0CDEBADF629}" presName="hierChild7" presStyleCnt="0"/>
      <dgm:spPr/>
    </dgm:pt>
    <dgm:pt modelId="{7220BA84-BDFE-4FFF-93C9-E280D637C47A}" type="pres">
      <dgm:prSet presAssocID="{8CDF1B4F-6376-498E-8520-A8809C861B57}" presName="Name111" presStyleLbl="parChTrans1D2" presStyleIdx="3" presStyleCnt="4"/>
      <dgm:spPr/>
      <dgm:t>
        <a:bodyPr/>
        <a:lstStyle/>
        <a:p>
          <a:endParaRPr lang="es-ES"/>
        </a:p>
      </dgm:t>
    </dgm:pt>
    <dgm:pt modelId="{10869BD1-C73D-4CE6-AD3B-BB772D8E4691}" type="pres">
      <dgm:prSet presAssocID="{3A74CA2B-04AB-4FE4-91AC-C1CEF3E4F780}" presName="hierRoot3" presStyleCnt="0">
        <dgm:presLayoutVars>
          <dgm:hierBranch val="init"/>
        </dgm:presLayoutVars>
      </dgm:prSet>
      <dgm:spPr/>
    </dgm:pt>
    <dgm:pt modelId="{8E97D3B4-7D52-4F59-9973-67449AE3C5C8}" type="pres">
      <dgm:prSet presAssocID="{3A74CA2B-04AB-4FE4-91AC-C1CEF3E4F780}" presName="rootComposite3" presStyleCnt="0"/>
      <dgm:spPr/>
    </dgm:pt>
    <dgm:pt modelId="{51910AA6-F0B0-4701-952E-C9B5E0C6921F}" type="pres">
      <dgm:prSet presAssocID="{3A74CA2B-04AB-4FE4-91AC-C1CEF3E4F780}" presName="rootText3" presStyleLbl="asst1" presStyleIdx="1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661B9F4-82C5-40FB-B691-595307624A30}" type="pres">
      <dgm:prSet presAssocID="{3A74CA2B-04AB-4FE4-91AC-C1CEF3E4F780}" presName="rootConnector3" presStyleLbl="asst1" presStyleIdx="1" presStyleCnt="2"/>
      <dgm:spPr/>
      <dgm:t>
        <a:bodyPr/>
        <a:lstStyle/>
        <a:p>
          <a:endParaRPr lang="es-ES"/>
        </a:p>
      </dgm:t>
    </dgm:pt>
    <dgm:pt modelId="{AEA1E878-2EA9-4C44-A5EC-4D9254FB7A47}" type="pres">
      <dgm:prSet presAssocID="{3A74CA2B-04AB-4FE4-91AC-C1CEF3E4F780}" presName="hierChild6" presStyleCnt="0"/>
      <dgm:spPr/>
    </dgm:pt>
    <dgm:pt modelId="{B15614F8-B7DF-4AB3-8AA7-222043B5A8E8}" type="pres">
      <dgm:prSet presAssocID="{3A74CA2B-04AB-4FE4-91AC-C1CEF3E4F780}" presName="hierChild7" presStyleCnt="0"/>
      <dgm:spPr/>
    </dgm:pt>
  </dgm:ptLst>
  <dgm:cxnLst>
    <dgm:cxn modelId="{64BE4A92-6617-4EA6-A06F-7CDF757E8D02}" type="presOf" srcId="{02067FE2-F90A-438B-8925-B9F954DA0B54}" destId="{ADBF037C-C751-42B7-BA06-37B9ECBEE657}" srcOrd="0" destOrd="0" presId="urn:microsoft.com/office/officeart/2005/8/layout/orgChart1"/>
    <dgm:cxn modelId="{99F33959-8396-4A13-8AA5-66034085CABB}" type="presOf" srcId="{9892EC68-1BB8-45C8-AE93-32B09F86BEDE}" destId="{A0E1C819-EFAA-4A8C-BED5-46ED794C4EDC}" srcOrd="0" destOrd="0" presId="urn:microsoft.com/office/officeart/2005/8/layout/orgChart1"/>
    <dgm:cxn modelId="{310B0405-6FCD-4C81-9631-3742D05206FE}" type="presOf" srcId="{EB6730F3-0EB9-40AF-8CD1-B80F04736892}" destId="{C9CCE785-3D29-4196-AA9A-79A588AA387B}" srcOrd="0" destOrd="0" presId="urn:microsoft.com/office/officeart/2005/8/layout/orgChart1"/>
    <dgm:cxn modelId="{9FDD9E73-082C-49AE-B6CF-66FC30A86675}" srcId="{69743467-1E7D-4387-9A24-3B2D7726B8EE}" destId="{B4C4E7E7-9025-4C56-B78C-200CBAA31A63}" srcOrd="3" destOrd="0" parTransId="{EB6730F3-0EB9-40AF-8CD1-B80F04736892}" sibTransId="{7433B708-0145-4CD2-9DFC-B63399246AB9}"/>
    <dgm:cxn modelId="{61C4502C-77FE-474F-9DFC-B8D7126C8ADC}" type="presOf" srcId="{7EF60B48-71A0-4C60-ABE2-7A32C680808B}" destId="{1AC7FB2A-1501-438F-A660-F107EED5AA0F}" srcOrd="0" destOrd="0" presId="urn:microsoft.com/office/officeart/2005/8/layout/orgChart1"/>
    <dgm:cxn modelId="{0039C5B8-F809-4741-B9BF-2F47C6CA9B9D}" type="presOf" srcId="{3A74CA2B-04AB-4FE4-91AC-C1CEF3E4F780}" destId="{51910AA6-F0B0-4701-952E-C9B5E0C6921F}" srcOrd="0" destOrd="0" presId="urn:microsoft.com/office/officeart/2005/8/layout/orgChart1"/>
    <dgm:cxn modelId="{FFF390A7-056E-470A-9B51-622D09E28B00}" type="presOf" srcId="{258D3322-2E7C-49FC-8C7B-A0CDEBADF629}" destId="{5AFA4668-786D-49E6-B0A8-4A0BB7E6E34C}" srcOrd="0" destOrd="0" presId="urn:microsoft.com/office/officeart/2005/8/layout/orgChart1"/>
    <dgm:cxn modelId="{8314C6EB-77CD-4211-8E9F-F6ADCCAB5B52}" type="presOf" srcId="{8CDF1B4F-6376-498E-8520-A8809C861B57}" destId="{7220BA84-BDFE-4FFF-93C9-E280D637C47A}" srcOrd="0" destOrd="0" presId="urn:microsoft.com/office/officeart/2005/8/layout/orgChart1"/>
    <dgm:cxn modelId="{5A7D5B66-9480-471B-A614-ED7D5BA59B03}" type="presOf" srcId="{F09D324C-D9A7-418C-B0A9-EFCBDE42C301}" destId="{47A4C13E-7D48-47DE-91AF-7DFE7B66E5D0}" srcOrd="0" destOrd="0" presId="urn:microsoft.com/office/officeart/2005/8/layout/orgChart1"/>
    <dgm:cxn modelId="{94520F65-EE77-4DE9-8DDE-F18166A5DF5D}" type="presOf" srcId="{69743467-1E7D-4387-9A24-3B2D7726B8EE}" destId="{0F94A609-02F7-4AB8-BE3D-79437B7BBD3E}" srcOrd="0" destOrd="0" presId="urn:microsoft.com/office/officeart/2005/8/layout/orgChart1"/>
    <dgm:cxn modelId="{01AF2960-FD35-47C3-8150-A6F626C4F30E}" type="presOf" srcId="{3A74CA2B-04AB-4FE4-91AC-C1CEF3E4F780}" destId="{F661B9F4-82C5-40FB-B691-595307624A30}" srcOrd="1" destOrd="0" presId="urn:microsoft.com/office/officeart/2005/8/layout/orgChart1"/>
    <dgm:cxn modelId="{071FD3A3-79A9-4B58-A234-861ABBF17EA1}" srcId="{69743467-1E7D-4387-9A24-3B2D7726B8EE}" destId="{258D3322-2E7C-49FC-8C7B-A0CDEBADF629}" srcOrd="0" destOrd="0" parTransId="{9892EC68-1BB8-45C8-AE93-32B09F86BEDE}" sibTransId="{4CD2B722-4E78-4F69-8A6B-E7029FF2E7ED}"/>
    <dgm:cxn modelId="{B097825A-7D5D-451F-9DB5-B0063A37CE6F}" type="presOf" srcId="{258D3322-2E7C-49FC-8C7B-A0CDEBADF629}" destId="{4D35C08E-D6D4-4959-ABEA-C787CBE84E40}" srcOrd="1" destOrd="0" presId="urn:microsoft.com/office/officeart/2005/8/layout/orgChart1"/>
    <dgm:cxn modelId="{D7D42AD9-A158-4A9D-8390-94C6D8233954}" type="presOf" srcId="{B4C4E7E7-9025-4C56-B78C-200CBAA31A63}" destId="{EAE3B4D3-1420-495A-B3D4-6A0961ED5FAA}" srcOrd="1" destOrd="0" presId="urn:microsoft.com/office/officeart/2005/8/layout/orgChart1"/>
    <dgm:cxn modelId="{5F7C7031-76C7-4C2D-81E2-1C6EC1227203}" type="presOf" srcId="{69743467-1E7D-4387-9A24-3B2D7726B8EE}" destId="{5CF5FA5F-8D5E-424E-AB6D-CBCE82C30F2A}" srcOrd="1" destOrd="0" presId="urn:microsoft.com/office/officeart/2005/8/layout/orgChart1"/>
    <dgm:cxn modelId="{DCAA7792-7B22-4C0D-A06B-313DCC896D28}" type="presOf" srcId="{7EF60B48-71A0-4C60-ABE2-7A32C680808B}" destId="{D486FE82-D3E6-45CD-ADBA-02D2539788AB}" srcOrd="1" destOrd="0" presId="urn:microsoft.com/office/officeart/2005/8/layout/orgChart1"/>
    <dgm:cxn modelId="{2AD86FAC-D0A9-42C0-875C-087C2C4BC2DB}" type="presOf" srcId="{B4C4E7E7-9025-4C56-B78C-200CBAA31A63}" destId="{D91A4274-0117-4340-97FF-B1032D82B405}" srcOrd="0" destOrd="0" presId="urn:microsoft.com/office/officeart/2005/8/layout/orgChart1"/>
    <dgm:cxn modelId="{7DD79910-C3E3-4D97-BC97-419C709E20A3}" srcId="{69743467-1E7D-4387-9A24-3B2D7726B8EE}" destId="{7EF60B48-71A0-4C60-ABE2-7A32C680808B}" srcOrd="2" destOrd="0" parTransId="{02067FE2-F90A-438B-8925-B9F954DA0B54}" sibTransId="{BE9723A5-55C3-4EFF-A395-706F1DD1F526}"/>
    <dgm:cxn modelId="{1D109866-CAA7-4D75-B65E-A1E1DC6D66B2}" srcId="{F09D324C-D9A7-418C-B0A9-EFCBDE42C301}" destId="{69743467-1E7D-4387-9A24-3B2D7726B8EE}" srcOrd="0" destOrd="0" parTransId="{5F266360-0A49-4938-90E9-7E4167CF423F}" sibTransId="{C3E5DB59-DC7C-4D3D-A0BA-256F49F393A7}"/>
    <dgm:cxn modelId="{4E193882-5C8B-4A0C-913B-938C6D5F83CC}" srcId="{69743467-1E7D-4387-9A24-3B2D7726B8EE}" destId="{3A74CA2B-04AB-4FE4-91AC-C1CEF3E4F780}" srcOrd="1" destOrd="0" parTransId="{8CDF1B4F-6376-498E-8520-A8809C861B57}" sibTransId="{3925C1BB-1DF1-4C0E-A9E9-6112B9073F06}"/>
    <dgm:cxn modelId="{C1CD10FB-3868-45CA-8255-65EE01F5FC7F}" type="presParOf" srcId="{47A4C13E-7D48-47DE-91AF-7DFE7B66E5D0}" destId="{02012B7F-DB94-4FC8-A8CC-789909850AA0}" srcOrd="0" destOrd="0" presId="urn:microsoft.com/office/officeart/2005/8/layout/orgChart1"/>
    <dgm:cxn modelId="{B78C8679-CE0B-4A27-A1D2-3EA61F80E72C}" type="presParOf" srcId="{02012B7F-DB94-4FC8-A8CC-789909850AA0}" destId="{D10CA5B6-74F0-4F3A-B266-39523A5A54E7}" srcOrd="0" destOrd="0" presId="urn:microsoft.com/office/officeart/2005/8/layout/orgChart1"/>
    <dgm:cxn modelId="{9ABF5E50-442C-498C-9148-B79A39BCCDEF}" type="presParOf" srcId="{D10CA5B6-74F0-4F3A-B266-39523A5A54E7}" destId="{0F94A609-02F7-4AB8-BE3D-79437B7BBD3E}" srcOrd="0" destOrd="0" presId="urn:microsoft.com/office/officeart/2005/8/layout/orgChart1"/>
    <dgm:cxn modelId="{F7CFB5FB-68C3-436A-A9A9-C72AA41C1B1E}" type="presParOf" srcId="{D10CA5B6-74F0-4F3A-B266-39523A5A54E7}" destId="{5CF5FA5F-8D5E-424E-AB6D-CBCE82C30F2A}" srcOrd="1" destOrd="0" presId="urn:microsoft.com/office/officeart/2005/8/layout/orgChart1"/>
    <dgm:cxn modelId="{AD8AC165-3F50-46B4-A57E-85E1B352B29E}" type="presParOf" srcId="{02012B7F-DB94-4FC8-A8CC-789909850AA0}" destId="{AFC56CA8-5C1E-4AD6-A4A6-22E9714CABCC}" srcOrd="1" destOrd="0" presId="urn:microsoft.com/office/officeart/2005/8/layout/orgChart1"/>
    <dgm:cxn modelId="{17AFC088-07A5-4B18-8123-70D9B515312D}" type="presParOf" srcId="{AFC56CA8-5C1E-4AD6-A4A6-22E9714CABCC}" destId="{ADBF037C-C751-42B7-BA06-37B9ECBEE657}" srcOrd="0" destOrd="0" presId="urn:microsoft.com/office/officeart/2005/8/layout/orgChart1"/>
    <dgm:cxn modelId="{1F487537-F8D6-4F6C-A90C-BB35B4A01177}" type="presParOf" srcId="{AFC56CA8-5C1E-4AD6-A4A6-22E9714CABCC}" destId="{1135C805-760F-47EA-AC7C-ADE77A38BE80}" srcOrd="1" destOrd="0" presId="urn:microsoft.com/office/officeart/2005/8/layout/orgChart1"/>
    <dgm:cxn modelId="{CA19AE5D-80CC-4B5E-A13A-5B6B66F171A5}" type="presParOf" srcId="{1135C805-760F-47EA-AC7C-ADE77A38BE80}" destId="{B8F9F6DD-1723-476F-AF04-A9AF26A5E1FE}" srcOrd="0" destOrd="0" presId="urn:microsoft.com/office/officeart/2005/8/layout/orgChart1"/>
    <dgm:cxn modelId="{DFA3D439-9539-425A-B180-DB74A6910798}" type="presParOf" srcId="{B8F9F6DD-1723-476F-AF04-A9AF26A5E1FE}" destId="{1AC7FB2A-1501-438F-A660-F107EED5AA0F}" srcOrd="0" destOrd="0" presId="urn:microsoft.com/office/officeart/2005/8/layout/orgChart1"/>
    <dgm:cxn modelId="{EEFD4D37-7FC3-4283-91D2-D56186EF4FD5}" type="presParOf" srcId="{B8F9F6DD-1723-476F-AF04-A9AF26A5E1FE}" destId="{D486FE82-D3E6-45CD-ADBA-02D2539788AB}" srcOrd="1" destOrd="0" presId="urn:microsoft.com/office/officeart/2005/8/layout/orgChart1"/>
    <dgm:cxn modelId="{5CDA61CC-6C58-4E5A-830B-5760A987E71B}" type="presParOf" srcId="{1135C805-760F-47EA-AC7C-ADE77A38BE80}" destId="{909A5B14-5D66-400D-B6D8-1354520FE9F0}" srcOrd="1" destOrd="0" presId="urn:microsoft.com/office/officeart/2005/8/layout/orgChart1"/>
    <dgm:cxn modelId="{BF63F84C-171C-4C97-8980-906E16FF7FB3}" type="presParOf" srcId="{1135C805-760F-47EA-AC7C-ADE77A38BE80}" destId="{7E2C3701-E407-423E-A791-38DABF4375EA}" srcOrd="2" destOrd="0" presId="urn:microsoft.com/office/officeart/2005/8/layout/orgChart1"/>
    <dgm:cxn modelId="{9A6E5667-4EFF-4909-A09C-7F4DA1749F14}" type="presParOf" srcId="{AFC56CA8-5C1E-4AD6-A4A6-22E9714CABCC}" destId="{C9CCE785-3D29-4196-AA9A-79A588AA387B}" srcOrd="2" destOrd="0" presId="urn:microsoft.com/office/officeart/2005/8/layout/orgChart1"/>
    <dgm:cxn modelId="{C23F1C50-078C-448E-A366-105682B3D2CE}" type="presParOf" srcId="{AFC56CA8-5C1E-4AD6-A4A6-22E9714CABCC}" destId="{DE09740B-001D-4006-B6DF-F05CEEABF729}" srcOrd="3" destOrd="0" presId="urn:microsoft.com/office/officeart/2005/8/layout/orgChart1"/>
    <dgm:cxn modelId="{FA2D3194-8E90-4FE0-A744-AFABB3482D11}" type="presParOf" srcId="{DE09740B-001D-4006-B6DF-F05CEEABF729}" destId="{745D7997-BEA0-486D-9F4A-7A9B63B0D4D2}" srcOrd="0" destOrd="0" presId="urn:microsoft.com/office/officeart/2005/8/layout/orgChart1"/>
    <dgm:cxn modelId="{64BDDA9F-5DFC-4516-B222-E0CF0A671F46}" type="presParOf" srcId="{745D7997-BEA0-486D-9F4A-7A9B63B0D4D2}" destId="{D91A4274-0117-4340-97FF-B1032D82B405}" srcOrd="0" destOrd="0" presId="urn:microsoft.com/office/officeart/2005/8/layout/orgChart1"/>
    <dgm:cxn modelId="{5984D9FE-2DE7-41E9-AB52-150F601925DC}" type="presParOf" srcId="{745D7997-BEA0-486D-9F4A-7A9B63B0D4D2}" destId="{EAE3B4D3-1420-495A-B3D4-6A0961ED5FAA}" srcOrd="1" destOrd="0" presId="urn:microsoft.com/office/officeart/2005/8/layout/orgChart1"/>
    <dgm:cxn modelId="{EDD45A79-8334-45C4-83E9-C10887C9B2E7}" type="presParOf" srcId="{DE09740B-001D-4006-B6DF-F05CEEABF729}" destId="{E6D13847-F579-469F-A82B-DBE95FAA9B07}" srcOrd="1" destOrd="0" presId="urn:microsoft.com/office/officeart/2005/8/layout/orgChart1"/>
    <dgm:cxn modelId="{320EF044-D939-41CF-B7CE-63E39BB83399}" type="presParOf" srcId="{DE09740B-001D-4006-B6DF-F05CEEABF729}" destId="{0E9043AE-6428-4094-8506-BC5C821403FC}" srcOrd="2" destOrd="0" presId="urn:microsoft.com/office/officeart/2005/8/layout/orgChart1"/>
    <dgm:cxn modelId="{812D6C36-3ECD-4415-A2F2-FD08991A527E}" type="presParOf" srcId="{02012B7F-DB94-4FC8-A8CC-789909850AA0}" destId="{68E6C9FB-114F-46E8-BEC9-7AEAF7FDC107}" srcOrd="2" destOrd="0" presId="urn:microsoft.com/office/officeart/2005/8/layout/orgChart1"/>
    <dgm:cxn modelId="{FAE3FBEC-69BC-4172-A39B-79D68B2EB403}" type="presParOf" srcId="{68E6C9FB-114F-46E8-BEC9-7AEAF7FDC107}" destId="{A0E1C819-EFAA-4A8C-BED5-46ED794C4EDC}" srcOrd="0" destOrd="0" presId="urn:microsoft.com/office/officeart/2005/8/layout/orgChart1"/>
    <dgm:cxn modelId="{D10929DF-4048-40E5-A98F-C93CD1ED915D}" type="presParOf" srcId="{68E6C9FB-114F-46E8-BEC9-7AEAF7FDC107}" destId="{E8C65635-9781-40A9-B8B6-E8F492CC29E4}" srcOrd="1" destOrd="0" presId="urn:microsoft.com/office/officeart/2005/8/layout/orgChart1"/>
    <dgm:cxn modelId="{475822D2-A879-41DB-8B6F-34DE3012A6FD}" type="presParOf" srcId="{E8C65635-9781-40A9-B8B6-E8F492CC29E4}" destId="{169C7BC1-C1EC-4DD5-8807-970D065CD90A}" srcOrd="0" destOrd="0" presId="urn:microsoft.com/office/officeart/2005/8/layout/orgChart1"/>
    <dgm:cxn modelId="{A5EC671A-F06B-4E98-9C15-5FC455493B8B}" type="presParOf" srcId="{169C7BC1-C1EC-4DD5-8807-970D065CD90A}" destId="{5AFA4668-786D-49E6-B0A8-4A0BB7E6E34C}" srcOrd="0" destOrd="0" presId="urn:microsoft.com/office/officeart/2005/8/layout/orgChart1"/>
    <dgm:cxn modelId="{146D5C54-BD1D-43AE-8E8D-EA85F55A381E}" type="presParOf" srcId="{169C7BC1-C1EC-4DD5-8807-970D065CD90A}" destId="{4D35C08E-D6D4-4959-ABEA-C787CBE84E40}" srcOrd="1" destOrd="0" presId="urn:microsoft.com/office/officeart/2005/8/layout/orgChart1"/>
    <dgm:cxn modelId="{1AD5F2DD-52D0-4540-BE73-6B7BC410E775}" type="presParOf" srcId="{E8C65635-9781-40A9-B8B6-E8F492CC29E4}" destId="{9D25D85E-45D7-4507-B70B-29DFB6399DC7}" srcOrd="1" destOrd="0" presId="urn:microsoft.com/office/officeart/2005/8/layout/orgChart1"/>
    <dgm:cxn modelId="{55D8F01A-8A55-40F1-B062-266A8C007D36}" type="presParOf" srcId="{E8C65635-9781-40A9-B8B6-E8F492CC29E4}" destId="{0C46AC1D-C78E-45CF-BFAF-F52DF33E6029}" srcOrd="2" destOrd="0" presId="urn:microsoft.com/office/officeart/2005/8/layout/orgChart1"/>
    <dgm:cxn modelId="{84116F3A-0ED7-491F-906B-8177EB943AE3}" type="presParOf" srcId="{68E6C9FB-114F-46E8-BEC9-7AEAF7FDC107}" destId="{7220BA84-BDFE-4FFF-93C9-E280D637C47A}" srcOrd="2" destOrd="0" presId="urn:microsoft.com/office/officeart/2005/8/layout/orgChart1"/>
    <dgm:cxn modelId="{69156D43-05F5-468A-AD95-A0072E80442B}" type="presParOf" srcId="{68E6C9FB-114F-46E8-BEC9-7AEAF7FDC107}" destId="{10869BD1-C73D-4CE6-AD3B-BB772D8E4691}" srcOrd="3" destOrd="0" presId="urn:microsoft.com/office/officeart/2005/8/layout/orgChart1"/>
    <dgm:cxn modelId="{AA110D9B-4369-4315-8205-C9913A2A9825}" type="presParOf" srcId="{10869BD1-C73D-4CE6-AD3B-BB772D8E4691}" destId="{8E97D3B4-7D52-4F59-9973-67449AE3C5C8}" srcOrd="0" destOrd="0" presId="urn:microsoft.com/office/officeart/2005/8/layout/orgChart1"/>
    <dgm:cxn modelId="{AC3CE27A-67B6-4286-A98A-8677AD6CC5D6}" type="presParOf" srcId="{8E97D3B4-7D52-4F59-9973-67449AE3C5C8}" destId="{51910AA6-F0B0-4701-952E-C9B5E0C6921F}" srcOrd="0" destOrd="0" presId="urn:microsoft.com/office/officeart/2005/8/layout/orgChart1"/>
    <dgm:cxn modelId="{F079563B-D502-46CA-BA46-606A010B879D}" type="presParOf" srcId="{8E97D3B4-7D52-4F59-9973-67449AE3C5C8}" destId="{F661B9F4-82C5-40FB-B691-595307624A30}" srcOrd="1" destOrd="0" presId="urn:microsoft.com/office/officeart/2005/8/layout/orgChart1"/>
    <dgm:cxn modelId="{A16A7D5D-D8C7-4081-9B1F-F7F6175A091E}" type="presParOf" srcId="{10869BD1-C73D-4CE6-AD3B-BB772D8E4691}" destId="{AEA1E878-2EA9-4C44-A5EC-4D9254FB7A47}" srcOrd="1" destOrd="0" presId="urn:microsoft.com/office/officeart/2005/8/layout/orgChart1"/>
    <dgm:cxn modelId="{DC71C467-00EE-4D79-82B6-116B1D0311B1}" type="presParOf" srcId="{10869BD1-C73D-4CE6-AD3B-BB772D8E4691}" destId="{B15614F8-B7DF-4AB3-8AA7-222043B5A8E8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D2E8716-75EE-497C-BB3D-1AFF4CC554A7}" type="datetimeFigureOut">
              <a:rPr lang="es-ES" smtClean="0"/>
              <a:pPr/>
              <a:t>21/05/2009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21/05/2009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21/05/2009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21/05/2009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21/05/2009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21/05/2009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21/05/2009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21/05/2009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21/05/2009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21/05/2009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D2E8716-75EE-497C-BB3D-1AFF4CC554A7}" type="datetimeFigureOut">
              <a:rPr lang="es-ES" smtClean="0"/>
              <a:pPr/>
              <a:t>21/05/2009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D2E8716-75EE-497C-BB3D-1AFF4CC554A7}" type="datetimeFigureOut">
              <a:rPr lang="es-ES" smtClean="0"/>
              <a:pPr/>
              <a:t>21/05/2009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014806" y="2857496"/>
            <a:ext cx="5129194" cy="1199704"/>
          </a:xfrm>
        </p:spPr>
        <p:txBody>
          <a:bodyPr>
            <a:normAutofit/>
          </a:bodyPr>
          <a:lstStyle/>
          <a:p>
            <a:pPr algn="l"/>
            <a:r>
              <a:rPr lang="es-ES" sz="2000" dirty="0" smtClean="0"/>
              <a:t>Trabajo realizado por:</a:t>
            </a:r>
          </a:p>
          <a:p>
            <a:pPr algn="l"/>
            <a:r>
              <a:rPr lang="es-ES" sz="2000" dirty="0" smtClean="0"/>
              <a:t>             - Mario Ruiz Arjona</a:t>
            </a:r>
          </a:p>
          <a:p>
            <a:pPr algn="l"/>
            <a:r>
              <a:rPr lang="es-ES" sz="2000" dirty="0" smtClean="0"/>
              <a:t>             - Antonio Hidalgo de la Cruz</a:t>
            </a:r>
            <a:endParaRPr lang="es-ES" sz="2000" dirty="0"/>
          </a:p>
        </p:txBody>
      </p:sp>
      <p:pic>
        <p:nvPicPr>
          <p:cNvPr id="4" name="3 Imagen" descr="copiador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2000240"/>
            <a:ext cx="2958999" cy="2928958"/>
          </a:xfrm>
          <a:prstGeom prst="rect">
            <a:avLst/>
          </a:prstGeom>
        </p:spPr>
      </p:pic>
      <p:pic>
        <p:nvPicPr>
          <p:cNvPr id="5" name="4 Imagen" descr="copyfax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285728"/>
            <a:ext cx="6211395" cy="9286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copyfax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57166"/>
            <a:ext cx="4905375" cy="733425"/>
          </a:xfrm>
        </p:spPr>
      </p:pic>
      <p:graphicFrame>
        <p:nvGraphicFramePr>
          <p:cNvPr id="7" name="6 Diagrama"/>
          <p:cNvGraphicFramePr/>
          <p:nvPr/>
        </p:nvGraphicFramePr>
        <p:xfrm>
          <a:off x="1500166" y="164305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0" y="1357298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Organigrama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s-ES" sz="20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     </a:t>
            </a:r>
            <a:endParaRPr lang="es-ES" dirty="0"/>
          </a:p>
        </p:txBody>
      </p:sp>
      <p:pic>
        <p:nvPicPr>
          <p:cNvPr id="4" name="3 Marcador de contenido" descr="copyfax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57166"/>
            <a:ext cx="4905375" cy="733425"/>
          </a:xfrm>
        </p:spPr>
      </p:pic>
      <p:sp>
        <p:nvSpPr>
          <p:cNvPr id="6" name="5 Llamada rectangular"/>
          <p:cNvSpPr/>
          <p:nvPr/>
        </p:nvSpPr>
        <p:spPr>
          <a:xfrm>
            <a:off x="3500430" y="1357298"/>
            <a:ext cx="1571636" cy="571504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dirty="0" smtClean="0"/>
              <a:t>   Misión</a:t>
            </a:r>
            <a:r>
              <a:rPr lang="es-ES" sz="2000" dirty="0" smtClean="0"/>
              <a:t>:</a:t>
            </a:r>
          </a:p>
        </p:txBody>
      </p:sp>
      <p:sp>
        <p:nvSpPr>
          <p:cNvPr id="7" name="6 Llamada rectangular"/>
          <p:cNvSpPr/>
          <p:nvPr/>
        </p:nvSpPr>
        <p:spPr>
          <a:xfrm>
            <a:off x="2285984" y="2500306"/>
            <a:ext cx="4143404" cy="50006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dirty="0" err="1" smtClean="0"/>
              <a:t>Copyfax</a:t>
            </a:r>
            <a:r>
              <a:rPr lang="es-ES" sz="1400" dirty="0" smtClean="0"/>
              <a:t> presta un servicio directo y muy personalizado.</a:t>
            </a:r>
          </a:p>
        </p:txBody>
      </p:sp>
      <p:sp>
        <p:nvSpPr>
          <p:cNvPr id="8" name="7 Llamada rectangular"/>
          <p:cNvSpPr/>
          <p:nvPr/>
        </p:nvSpPr>
        <p:spPr>
          <a:xfrm>
            <a:off x="500034" y="3929066"/>
            <a:ext cx="3357586" cy="121444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dirty="0" smtClean="0"/>
              <a:t>Sus intervenciones se realizan en un plazo inferior a 24 horas con lo que sus clientes gozan de la rapidez y la calidad que ofrecen en la venta y  mantenimiento  de sus equipos.</a:t>
            </a:r>
          </a:p>
        </p:txBody>
      </p:sp>
      <p:pic>
        <p:nvPicPr>
          <p:cNvPr id="10" name="3 Marcador de contenido" descr="copyfa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57166"/>
            <a:ext cx="4905375" cy="733425"/>
          </a:xfrm>
          <a:prstGeom prst="rect">
            <a:avLst/>
          </a:prstGeom>
        </p:spPr>
      </p:pic>
      <p:sp>
        <p:nvSpPr>
          <p:cNvPr id="11" name="10 Llamada rectangular"/>
          <p:cNvSpPr/>
          <p:nvPr/>
        </p:nvSpPr>
        <p:spPr>
          <a:xfrm>
            <a:off x="4429124" y="3929066"/>
            <a:ext cx="4286280" cy="121444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dirty="0" smtClean="0"/>
              <a:t>Este equipo lo compone copiadoras, fax, impresoras, maquinaria de oficina, suministros informáticos, y por supuesto su principal actividad, el mantenimiento de éstos.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5500694" y="714356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Misión, visión y objetivo</a:t>
            </a:r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4" name="3 Marcador de contenido" descr="copyfa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57166"/>
            <a:ext cx="4905375" cy="733425"/>
          </a:xfrm>
          <a:prstGeom prst="rect">
            <a:avLst/>
          </a:prstGeom>
        </p:spPr>
      </p:pic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3428992" y="1357298"/>
            <a:ext cx="1643074" cy="571504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>
              <a:buNone/>
            </a:pPr>
            <a:r>
              <a:rPr lang="es-ES" sz="1800" dirty="0" smtClean="0"/>
              <a:t>Visión</a:t>
            </a: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500034" y="2571744"/>
            <a:ext cx="2428892" cy="264320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es-ES" sz="1400" dirty="0" smtClean="0"/>
              <a:t>     Empresa de referencia en el sector, con gran reputación a nivel provincial. (Crecimiento en clientela, mayor presencia en medios de prensa locales…)</a:t>
            </a:r>
            <a:endParaRPr kumimoji="0" lang="es-E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4 Marcador de contenido"/>
          <p:cNvSpPr txBox="1">
            <a:spLocks/>
          </p:cNvSpPr>
          <p:nvPr/>
        </p:nvSpPr>
        <p:spPr>
          <a:xfrm>
            <a:off x="3714744" y="3429000"/>
            <a:ext cx="2000264" cy="264320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es-ES" sz="1400" dirty="0" smtClean="0"/>
              <a:t>    Crecimiento de la empresa en un 30 % ,en comparación con la situación actual, en un plazo no superior a 5 años</a:t>
            </a:r>
            <a:endParaRPr kumimoji="0" lang="es-E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4 Marcador de contenido"/>
          <p:cNvSpPr txBox="1">
            <a:spLocks/>
          </p:cNvSpPr>
          <p:nvPr/>
        </p:nvSpPr>
        <p:spPr>
          <a:xfrm>
            <a:off x="6215074" y="2643182"/>
            <a:ext cx="2286016" cy="264320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lnSpcReduction="1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es-ES" sz="1400" dirty="0" smtClean="0"/>
              <a:t>    Obtener el mejor rendimiento posible en el sector manteniendo las actuales líneas de negocio e intentando permanecer como una organización formada por no más de 20 componentes</a:t>
            </a:r>
            <a:endParaRPr kumimoji="0" lang="es-E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5500694" y="714356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Misión, visión y objetivo</a:t>
            </a:r>
            <a:endParaRPr lang="es-E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copyfax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57166"/>
            <a:ext cx="4905375" cy="733425"/>
          </a:xfrm>
        </p:spPr>
      </p:pic>
      <p:cxnSp>
        <p:nvCxnSpPr>
          <p:cNvPr id="6" name="5 Conector recto"/>
          <p:cNvCxnSpPr/>
          <p:nvPr/>
        </p:nvCxnSpPr>
        <p:spPr>
          <a:xfrm>
            <a:off x="1000100" y="3714752"/>
            <a:ext cx="7715304" cy="158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6 Llamada rectangular redondeada"/>
          <p:cNvSpPr/>
          <p:nvPr/>
        </p:nvSpPr>
        <p:spPr>
          <a:xfrm>
            <a:off x="571472" y="1428736"/>
            <a:ext cx="2071702" cy="178595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CuadroTexto"/>
          <p:cNvSpPr txBox="1"/>
          <p:nvPr/>
        </p:nvSpPr>
        <p:spPr>
          <a:xfrm>
            <a:off x="714348" y="1571612"/>
            <a:ext cx="20002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1991. </a:t>
            </a:r>
          </a:p>
          <a:p>
            <a:r>
              <a:rPr lang="es-ES" dirty="0" smtClean="0"/>
              <a:t>Francisco Gil Sánchez funda Copyfax </a:t>
            </a:r>
          </a:p>
          <a:p>
            <a:r>
              <a:rPr lang="es-ES" dirty="0" smtClean="0"/>
              <a:t>Único socio</a:t>
            </a:r>
            <a:endParaRPr lang="es-ES" dirty="0"/>
          </a:p>
        </p:txBody>
      </p:sp>
      <p:sp>
        <p:nvSpPr>
          <p:cNvPr id="9" name="8 Llamada rectangular redondeada"/>
          <p:cNvSpPr/>
          <p:nvPr/>
        </p:nvSpPr>
        <p:spPr>
          <a:xfrm rot="10800000">
            <a:off x="1214414" y="4000504"/>
            <a:ext cx="2500330" cy="157163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CuadroTexto"/>
          <p:cNvSpPr txBox="1"/>
          <p:nvPr/>
        </p:nvSpPr>
        <p:spPr>
          <a:xfrm>
            <a:off x="1285852" y="4071942"/>
            <a:ext cx="30718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1992.</a:t>
            </a:r>
          </a:p>
          <a:p>
            <a:r>
              <a:rPr lang="es-ES" dirty="0" smtClean="0"/>
              <a:t>Distribuidor oficial exclusivo de:</a:t>
            </a:r>
          </a:p>
          <a:p>
            <a:pPr>
              <a:buFontTx/>
              <a:buChar char="-"/>
            </a:pPr>
            <a:r>
              <a:rPr lang="es-ES" dirty="0" smtClean="0"/>
              <a:t>Sharp</a:t>
            </a:r>
          </a:p>
          <a:p>
            <a:pPr>
              <a:buFontTx/>
              <a:buChar char="-"/>
            </a:pPr>
            <a:r>
              <a:rPr lang="es-ES" dirty="0" err="1" smtClean="0"/>
              <a:t>Develop</a:t>
            </a:r>
            <a:endParaRPr lang="es-ES" dirty="0" smtClean="0"/>
          </a:p>
        </p:txBody>
      </p:sp>
      <p:sp>
        <p:nvSpPr>
          <p:cNvPr id="11" name="10 Llamada rectangular redondeada"/>
          <p:cNvSpPr/>
          <p:nvPr/>
        </p:nvSpPr>
        <p:spPr>
          <a:xfrm>
            <a:off x="4714876" y="1500174"/>
            <a:ext cx="2643206" cy="178595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CuadroTexto"/>
          <p:cNvSpPr txBox="1"/>
          <p:nvPr/>
        </p:nvSpPr>
        <p:spPr>
          <a:xfrm>
            <a:off x="4857752" y="1643050"/>
            <a:ext cx="24288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1995.</a:t>
            </a:r>
          </a:p>
          <a:p>
            <a:r>
              <a:rPr lang="es-ES" dirty="0" smtClean="0"/>
              <a:t>Acuerdo de distribución de:</a:t>
            </a:r>
          </a:p>
          <a:p>
            <a:pPr>
              <a:buFontTx/>
              <a:buChar char="-"/>
            </a:pPr>
            <a:r>
              <a:rPr lang="es-ES" dirty="0" smtClean="0"/>
              <a:t>Brother</a:t>
            </a:r>
          </a:p>
          <a:p>
            <a:pPr>
              <a:buFontTx/>
              <a:buChar char="-"/>
            </a:pPr>
            <a:r>
              <a:rPr lang="es-ES" dirty="0" smtClean="0"/>
              <a:t> Minolta</a:t>
            </a:r>
          </a:p>
          <a:p>
            <a:endParaRPr lang="es-ES" dirty="0" smtClean="0"/>
          </a:p>
        </p:txBody>
      </p:sp>
      <p:sp>
        <p:nvSpPr>
          <p:cNvPr id="20" name="19 Llamada rectangular redondeada"/>
          <p:cNvSpPr/>
          <p:nvPr/>
        </p:nvSpPr>
        <p:spPr>
          <a:xfrm rot="10800000">
            <a:off x="5857884" y="4143380"/>
            <a:ext cx="2714644" cy="171451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20 CuadroTexto"/>
          <p:cNvSpPr txBox="1"/>
          <p:nvPr/>
        </p:nvSpPr>
        <p:spPr>
          <a:xfrm>
            <a:off x="5857884" y="4214818"/>
            <a:ext cx="27146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1997.</a:t>
            </a:r>
          </a:p>
          <a:p>
            <a:r>
              <a:rPr lang="es-ES" dirty="0" smtClean="0"/>
              <a:t>Ampliación área de Servicio Técnico.</a:t>
            </a:r>
          </a:p>
          <a:p>
            <a:r>
              <a:rPr lang="es-ES" dirty="0" smtClean="0"/>
              <a:t>Contratación de 3 técnicos</a:t>
            </a:r>
          </a:p>
          <a:p>
            <a:endParaRPr lang="es-ES" dirty="0" smtClean="0"/>
          </a:p>
        </p:txBody>
      </p:sp>
      <p:sp>
        <p:nvSpPr>
          <p:cNvPr id="22" name="21 CuadroTexto"/>
          <p:cNvSpPr txBox="1"/>
          <p:nvPr/>
        </p:nvSpPr>
        <p:spPr>
          <a:xfrm>
            <a:off x="5643570" y="714356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Historia de la empresa</a:t>
            </a:r>
            <a:endParaRPr lang="es-E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3 Conector recto"/>
          <p:cNvCxnSpPr/>
          <p:nvPr/>
        </p:nvCxnSpPr>
        <p:spPr>
          <a:xfrm>
            <a:off x="714348" y="3643314"/>
            <a:ext cx="7715304" cy="158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6 Llamada rectangular redondeada"/>
          <p:cNvSpPr/>
          <p:nvPr/>
        </p:nvSpPr>
        <p:spPr>
          <a:xfrm rot="10800000">
            <a:off x="2000232" y="4071942"/>
            <a:ext cx="2214578" cy="135732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CuadroTexto"/>
          <p:cNvSpPr txBox="1"/>
          <p:nvPr/>
        </p:nvSpPr>
        <p:spPr>
          <a:xfrm>
            <a:off x="2071670" y="4143380"/>
            <a:ext cx="21431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2004.</a:t>
            </a:r>
          </a:p>
          <a:p>
            <a:r>
              <a:rPr lang="es-ES" dirty="0" smtClean="0"/>
              <a:t>Traslado de sede</a:t>
            </a:r>
          </a:p>
          <a:p>
            <a:r>
              <a:rPr lang="es-ES" dirty="0" smtClean="0"/>
              <a:t>al Polígono las </a:t>
            </a:r>
          </a:p>
          <a:p>
            <a:r>
              <a:rPr lang="es-ES" dirty="0" smtClean="0"/>
              <a:t>Quemadas</a:t>
            </a:r>
            <a:endParaRPr lang="es-ES" dirty="0"/>
          </a:p>
        </p:txBody>
      </p:sp>
      <p:sp>
        <p:nvSpPr>
          <p:cNvPr id="9" name="8 Llamada rectangular redondeada"/>
          <p:cNvSpPr/>
          <p:nvPr/>
        </p:nvSpPr>
        <p:spPr>
          <a:xfrm>
            <a:off x="714348" y="1571612"/>
            <a:ext cx="2714644" cy="164307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CuadroTexto"/>
          <p:cNvSpPr txBox="1"/>
          <p:nvPr/>
        </p:nvSpPr>
        <p:spPr>
          <a:xfrm>
            <a:off x="857224" y="1643050"/>
            <a:ext cx="27146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2000.</a:t>
            </a:r>
          </a:p>
          <a:p>
            <a:r>
              <a:rPr lang="es-ES" dirty="0" smtClean="0"/>
              <a:t>Entrada de un nuevo socio: </a:t>
            </a:r>
          </a:p>
          <a:p>
            <a:r>
              <a:rPr lang="es-ES" dirty="0" smtClean="0"/>
              <a:t>- María Cabezas, mujer de Francisco</a:t>
            </a:r>
          </a:p>
          <a:p>
            <a:endParaRPr lang="es-ES" dirty="0" smtClean="0"/>
          </a:p>
        </p:txBody>
      </p:sp>
      <p:sp>
        <p:nvSpPr>
          <p:cNvPr id="11" name="10 Llamada rectangular redondeada"/>
          <p:cNvSpPr/>
          <p:nvPr/>
        </p:nvSpPr>
        <p:spPr>
          <a:xfrm>
            <a:off x="4429124" y="1571612"/>
            <a:ext cx="2071702" cy="157163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CuadroTexto"/>
          <p:cNvSpPr txBox="1"/>
          <p:nvPr/>
        </p:nvSpPr>
        <p:spPr>
          <a:xfrm>
            <a:off x="4500562" y="1643050"/>
            <a:ext cx="20002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2006.</a:t>
            </a:r>
          </a:p>
          <a:p>
            <a:r>
              <a:rPr lang="es-ES" dirty="0" smtClean="0"/>
              <a:t>Entrada en la empresa de Francisco Gil, hijo</a:t>
            </a:r>
          </a:p>
        </p:txBody>
      </p:sp>
      <p:sp>
        <p:nvSpPr>
          <p:cNvPr id="13" name="12 Llamada rectangular redondeada"/>
          <p:cNvSpPr/>
          <p:nvPr/>
        </p:nvSpPr>
        <p:spPr>
          <a:xfrm rot="10800000">
            <a:off x="5929322" y="4071942"/>
            <a:ext cx="2071702" cy="142876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CuadroTexto"/>
          <p:cNvSpPr txBox="1"/>
          <p:nvPr/>
        </p:nvSpPr>
        <p:spPr>
          <a:xfrm>
            <a:off x="6000760" y="4143380"/>
            <a:ext cx="2000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2009.</a:t>
            </a:r>
          </a:p>
          <a:p>
            <a:r>
              <a:rPr lang="es-ES" dirty="0" smtClean="0"/>
              <a:t>Acuerdo de distribución con</a:t>
            </a:r>
          </a:p>
          <a:p>
            <a:r>
              <a:rPr lang="es-ES" dirty="0" smtClean="0"/>
              <a:t>Samsung</a:t>
            </a:r>
            <a:endParaRPr lang="es-ES" dirty="0"/>
          </a:p>
        </p:txBody>
      </p:sp>
      <p:pic>
        <p:nvPicPr>
          <p:cNvPr id="18" name="3 Marcador de contenido" descr="copyfax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57166"/>
            <a:ext cx="4905375" cy="733425"/>
          </a:xfrm>
        </p:spPr>
      </p:pic>
      <p:sp>
        <p:nvSpPr>
          <p:cNvPr id="20" name="19 CuadroTexto"/>
          <p:cNvSpPr txBox="1"/>
          <p:nvPr/>
        </p:nvSpPr>
        <p:spPr>
          <a:xfrm>
            <a:off x="5643570" y="714356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Historia de la empresa</a:t>
            </a:r>
            <a:endParaRPr lang="es-E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copyfax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57166"/>
            <a:ext cx="4905375" cy="733425"/>
          </a:xfrm>
        </p:spPr>
      </p:pic>
      <p:sp>
        <p:nvSpPr>
          <p:cNvPr id="5" name="4 CuadroTexto"/>
          <p:cNvSpPr txBox="1"/>
          <p:nvPr/>
        </p:nvSpPr>
        <p:spPr>
          <a:xfrm>
            <a:off x="5643570" y="714356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Principales actividades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785786" y="1214422"/>
            <a:ext cx="750099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r>
              <a:rPr lang="es-ES" dirty="0" smtClean="0"/>
              <a:t>Cordobesa y Copiadoras de Fax es una empresa de servicios dentro del sector de la tecnología aplicada a la oficina. Su principal actividad se centra en la asistencia técnica, con un Servicio Técnico eficaz y muy cualificado.</a:t>
            </a:r>
          </a:p>
          <a:p>
            <a:pPr algn="just"/>
            <a:r>
              <a:rPr lang="es-ES" dirty="0" smtClean="0"/>
              <a:t>  </a:t>
            </a:r>
          </a:p>
          <a:p>
            <a:pPr algn="just"/>
            <a:r>
              <a:rPr lang="es-ES" dirty="0" smtClean="0"/>
              <a:t>- Copyfax </a:t>
            </a:r>
            <a:r>
              <a:rPr lang="es-ES" dirty="0" err="1" smtClean="0"/>
              <a:t>cor</a:t>
            </a:r>
            <a:r>
              <a:rPr lang="es-ES" dirty="0" smtClean="0"/>
              <a:t>, S.L. ofrece una amplia gama de productos y servicios, entre los cuales  podemos encontrar fotocopiadoras, fax, impresoras, equipos multifuncionales, registradoras, calculadoras, encuadernadoras, destructores de papel, contratos de mantenimiento, consumibles (papel, tóner, tinta para impresoras, etc...)</a:t>
            </a:r>
          </a:p>
          <a:p>
            <a:pPr algn="just"/>
            <a:endParaRPr lang="es-ES" dirty="0" smtClean="0"/>
          </a:p>
          <a:p>
            <a:pPr algn="just">
              <a:buFontTx/>
              <a:buChar char="-"/>
            </a:pPr>
            <a:r>
              <a:rPr lang="es-ES" dirty="0" smtClean="0"/>
              <a:t>Es distribuidor autorizado de marcas líderes del mercado como </a:t>
            </a:r>
            <a:r>
              <a:rPr lang="en-US" dirty="0" smtClean="0"/>
              <a:t>Konica Minolta, Develop, Sharp, Brother y Samsung.</a:t>
            </a:r>
          </a:p>
          <a:p>
            <a:pPr algn="just">
              <a:buFontTx/>
              <a:buChar char="-"/>
            </a:pPr>
            <a:endParaRPr lang="es-ES" dirty="0" smtClean="0"/>
          </a:p>
          <a:p>
            <a:pPr algn="just">
              <a:buFontTx/>
              <a:buChar char="-"/>
            </a:pPr>
            <a:r>
              <a:rPr lang="es-ES" dirty="0" smtClean="0"/>
              <a:t> Dispone de Servicio Técnico propio, para atender a sus clientes personalmente en un plazo inferior a 24 horas, ofreciendo soluciones rápidas y de calidad.</a:t>
            </a:r>
            <a:endParaRPr lang="es-E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copyfax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57166"/>
            <a:ext cx="4905375" cy="733425"/>
          </a:xfrm>
        </p:spPr>
      </p:pic>
      <p:sp>
        <p:nvSpPr>
          <p:cNvPr id="5" name="4 Rectángulo redondeado"/>
          <p:cNvSpPr/>
          <p:nvPr/>
        </p:nvSpPr>
        <p:spPr>
          <a:xfrm>
            <a:off x="3143240" y="1285860"/>
            <a:ext cx="207170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CuadroTexto"/>
          <p:cNvSpPr txBox="1"/>
          <p:nvPr/>
        </p:nvSpPr>
        <p:spPr>
          <a:xfrm>
            <a:off x="3428992" y="1428736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Clientes</a:t>
            </a:r>
            <a:endParaRPr lang="es-ES" dirty="0"/>
          </a:p>
        </p:txBody>
      </p:sp>
      <p:sp>
        <p:nvSpPr>
          <p:cNvPr id="7" name="6 Rectángulo redondeado"/>
          <p:cNvSpPr/>
          <p:nvPr/>
        </p:nvSpPr>
        <p:spPr>
          <a:xfrm>
            <a:off x="3143240" y="2500306"/>
            <a:ext cx="207170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CuadroTexto"/>
          <p:cNvSpPr txBox="1"/>
          <p:nvPr/>
        </p:nvSpPr>
        <p:spPr>
          <a:xfrm>
            <a:off x="3357554" y="2571744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Gerencia</a:t>
            </a:r>
            <a:endParaRPr lang="es-ES" dirty="0"/>
          </a:p>
        </p:txBody>
      </p:sp>
      <p:sp>
        <p:nvSpPr>
          <p:cNvPr id="9" name="8 Rectángulo redondeado"/>
          <p:cNvSpPr/>
          <p:nvPr/>
        </p:nvSpPr>
        <p:spPr>
          <a:xfrm>
            <a:off x="6643702" y="1857364"/>
            <a:ext cx="207170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CuadroTexto"/>
          <p:cNvSpPr txBox="1"/>
          <p:nvPr/>
        </p:nvSpPr>
        <p:spPr>
          <a:xfrm>
            <a:off x="6715140" y="1928802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Administración</a:t>
            </a:r>
            <a:endParaRPr lang="es-ES" dirty="0"/>
          </a:p>
        </p:txBody>
      </p:sp>
      <p:sp>
        <p:nvSpPr>
          <p:cNvPr id="11" name="10 Rectángulo redondeado"/>
          <p:cNvSpPr/>
          <p:nvPr/>
        </p:nvSpPr>
        <p:spPr>
          <a:xfrm>
            <a:off x="5286380" y="3714752"/>
            <a:ext cx="207170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CuadroTexto"/>
          <p:cNvSpPr txBox="1"/>
          <p:nvPr/>
        </p:nvSpPr>
        <p:spPr>
          <a:xfrm>
            <a:off x="5500694" y="3786190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S. Técnico</a:t>
            </a:r>
            <a:endParaRPr lang="es-ES" dirty="0"/>
          </a:p>
        </p:txBody>
      </p:sp>
      <p:sp>
        <p:nvSpPr>
          <p:cNvPr id="13" name="12 Rectángulo redondeado"/>
          <p:cNvSpPr/>
          <p:nvPr/>
        </p:nvSpPr>
        <p:spPr>
          <a:xfrm>
            <a:off x="928662" y="3714752"/>
            <a:ext cx="207170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CuadroTexto"/>
          <p:cNvSpPr txBox="1"/>
          <p:nvPr/>
        </p:nvSpPr>
        <p:spPr>
          <a:xfrm>
            <a:off x="1214414" y="3857628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Ventas</a:t>
            </a:r>
            <a:endParaRPr lang="es-ES" dirty="0"/>
          </a:p>
        </p:txBody>
      </p:sp>
      <p:sp>
        <p:nvSpPr>
          <p:cNvPr id="15" name="14 Rectángulo redondeado"/>
          <p:cNvSpPr/>
          <p:nvPr/>
        </p:nvSpPr>
        <p:spPr>
          <a:xfrm>
            <a:off x="3000364" y="4857760"/>
            <a:ext cx="207170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CuadroTexto"/>
          <p:cNvSpPr txBox="1"/>
          <p:nvPr/>
        </p:nvSpPr>
        <p:spPr>
          <a:xfrm>
            <a:off x="3143240" y="500063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Logística</a:t>
            </a:r>
            <a:endParaRPr lang="es-ES" dirty="0"/>
          </a:p>
        </p:txBody>
      </p:sp>
      <p:sp>
        <p:nvSpPr>
          <p:cNvPr id="17" name="16 Rectángulo redondeado"/>
          <p:cNvSpPr/>
          <p:nvPr/>
        </p:nvSpPr>
        <p:spPr>
          <a:xfrm>
            <a:off x="5643570" y="5786454"/>
            <a:ext cx="207170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17 CuadroTexto"/>
          <p:cNvSpPr txBox="1"/>
          <p:nvPr/>
        </p:nvSpPr>
        <p:spPr>
          <a:xfrm>
            <a:off x="5786446" y="5929330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Proveedores</a:t>
            </a:r>
            <a:endParaRPr lang="es-ES" dirty="0"/>
          </a:p>
        </p:txBody>
      </p:sp>
      <p:sp>
        <p:nvSpPr>
          <p:cNvPr id="20" name="19 CuadroTexto"/>
          <p:cNvSpPr txBox="1"/>
          <p:nvPr/>
        </p:nvSpPr>
        <p:spPr>
          <a:xfrm>
            <a:off x="5643570" y="714356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err="1" smtClean="0"/>
              <a:t>Organigrafo</a:t>
            </a:r>
            <a:endParaRPr lang="es-ES" dirty="0" smtClean="0"/>
          </a:p>
        </p:txBody>
      </p:sp>
      <p:cxnSp>
        <p:nvCxnSpPr>
          <p:cNvPr id="31" name="30 Conector recto de flecha"/>
          <p:cNvCxnSpPr/>
          <p:nvPr/>
        </p:nvCxnSpPr>
        <p:spPr>
          <a:xfrm rot="5400000">
            <a:off x="3964777" y="2178835"/>
            <a:ext cx="500066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32 Conector angular"/>
          <p:cNvCxnSpPr>
            <a:stCxn id="11" idx="0"/>
            <a:endCxn id="5" idx="3"/>
          </p:cNvCxnSpPr>
          <p:nvPr/>
        </p:nvCxnSpPr>
        <p:spPr>
          <a:xfrm rot="16200000" flipV="1">
            <a:off x="4697017" y="2089537"/>
            <a:ext cx="2143140" cy="1107289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" name="32 Conector angular"/>
          <p:cNvCxnSpPr>
            <a:endCxn id="5" idx="1"/>
          </p:cNvCxnSpPr>
          <p:nvPr/>
        </p:nvCxnSpPr>
        <p:spPr>
          <a:xfrm rot="5400000" flipH="1" flipV="1">
            <a:off x="1553744" y="2053819"/>
            <a:ext cx="2071702" cy="1107289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2" name="51 Conector angular"/>
          <p:cNvCxnSpPr>
            <a:stCxn id="7" idx="3"/>
            <a:endCxn id="9" idx="2"/>
          </p:cNvCxnSpPr>
          <p:nvPr/>
        </p:nvCxnSpPr>
        <p:spPr>
          <a:xfrm flipV="1">
            <a:off x="5214942" y="2428868"/>
            <a:ext cx="2464611" cy="357190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4" name="53 Conector recto de flecha"/>
          <p:cNvCxnSpPr/>
          <p:nvPr/>
        </p:nvCxnSpPr>
        <p:spPr>
          <a:xfrm rot="10800000" flipV="1">
            <a:off x="2357422" y="3071810"/>
            <a:ext cx="1858976" cy="50006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6" name="55 Conector recto de flecha"/>
          <p:cNvCxnSpPr/>
          <p:nvPr/>
        </p:nvCxnSpPr>
        <p:spPr>
          <a:xfrm>
            <a:off x="4287836" y="3071810"/>
            <a:ext cx="1784362" cy="50006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9" name="58 Conector recto de flecha"/>
          <p:cNvCxnSpPr/>
          <p:nvPr/>
        </p:nvCxnSpPr>
        <p:spPr>
          <a:xfrm>
            <a:off x="2073258" y="4357694"/>
            <a:ext cx="1712924" cy="42862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1" name="60 Conector recto de flecha"/>
          <p:cNvCxnSpPr/>
          <p:nvPr/>
        </p:nvCxnSpPr>
        <p:spPr>
          <a:xfrm rot="10800000" flipV="1">
            <a:off x="4286248" y="4357694"/>
            <a:ext cx="2000264" cy="42862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3" name="62 Conector recto de flecha"/>
          <p:cNvCxnSpPr/>
          <p:nvPr/>
        </p:nvCxnSpPr>
        <p:spPr>
          <a:xfrm rot="10800000">
            <a:off x="5143504" y="5143512"/>
            <a:ext cx="1357322" cy="57150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7" name="66 Conector angular"/>
          <p:cNvCxnSpPr/>
          <p:nvPr/>
        </p:nvCxnSpPr>
        <p:spPr>
          <a:xfrm rot="5400000">
            <a:off x="6107917" y="3393281"/>
            <a:ext cx="3214710" cy="1285884"/>
          </a:xfrm>
          <a:prstGeom prst="bentConnector3">
            <a:avLst>
              <a:gd name="adj1" fmla="val 90960"/>
            </a:avLst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9" name="78 Conector angular"/>
          <p:cNvCxnSpPr>
            <a:stCxn id="7" idx="1"/>
            <a:endCxn id="17" idx="1"/>
          </p:cNvCxnSpPr>
          <p:nvPr/>
        </p:nvCxnSpPr>
        <p:spPr>
          <a:xfrm rot="10800000" flipH="1" flipV="1">
            <a:off x="3143240" y="2786058"/>
            <a:ext cx="2500330" cy="3286148"/>
          </a:xfrm>
          <a:prstGeom prst="bentConnector3">
            <a:avLst>
              <a:gd name="adj1" fmla="val -96426"/>
            </a:avLst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181</TotalTime>
  <Words>439</Words>
  <Application>Microsoft Office PowerPoint</Application>
  <PresentationFormat>Presentación en pantalla (4:3)</PresentationFormat>
  <Paragraphs>75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Concurrencia</vt:lpstr>
      <vt:lpstr>Diapositiva 1</vt:lpstr>
      <vt:lpstr>Diapositiva 2</vt:lpstr>
      <vt:lpstr>     </vt:lpstr>
      <vt:lpstr> </vt:lpstr>
      <vt:lpstr>Diapositiva 5</vt:lpstr>
      <vt:lpstr>Diapositiva 6</vt:lpstr>
      <vt:lpstr>Diapositiva 7</vt:lpstr>
      <vt:lpstr>Diapositiva 8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pc</dc:creator>
  <cp:lastModifiedBy>pc</cp:lastModifiedBy>
  <cp:revision>20</cp:revision>
  <dcterms:created xsi:type="dcterms:W3CDTF">2009-05-02T09:20:44Z</dcterms:created>
  <dcterms:modified xsi:type="dcterms:W3CDTF">2009-05-21T08:04:42Z</dcterms:modified>
</cp:coreProperties>
</file>